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0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xfrm>
            <a:off x="598735" y="1638300"/>
            <a:ext cx="11910418" cy="3302000"/>
          </a:xfrm>
          <a:prstGeom prst="rect">
            <a:avLst/>
          </a:prstGeom>
        </p:spPr>
        <p:txBody>
          <a:bodyPr/>
          <a:lstStyle>
            <a:lvl1pPr>
              <a:defRPr sz="6600"/>
            </a:lvl1pPr>
          </a:lstStyle>
          <a:p>
            <a:pPr/>
            <a:r>
              <a:t>Population Trend in 60 Years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14781">
              <a:defRPr sz="2272"/>
            </a:pPr>
            <a:r>
              <a:t>Chuan Sun</a:t>
            </a:r>
          </a:p>
          <a:p>
            <a:pPr defTabSz="414781">
              <a:defRPr sz="2272"/>
            </a:pPr>
            <a:r>
              <a:t>7/31/2016</a:t>
            </a:r>
          </a:p>
          <a:p>
            <a:pPr defTabSz="414781">
              <a:defRPr sz="2272"/>
            </a:pPr>
            <a:r>
              <a:t>Shiny Project @ NYC Data Science Academy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Eastern Asia</a:t>
            </a:r>
          </a:p>
        </p:txBody>
      </p:sp>
      <p:pic>
        <p:nvPicPr>
          <p:cNvPr id="150" name="Screen Shot 2016-08-01 at 2.20.3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101823"/>
            <a:ext cx="13004800" cy="6845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53" name="Shape 153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5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87533" y="947453"/>
            <a:ext cx="13979866" cy="78586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Southern Asia</a:t>
            </a:r>
          </a:p>
        </p:txBody>
      </p:sp>
      <p:pic>
        <p:nvPicPr>
          <p:cNvPr id="157" name="Screen Shot 2016-08-01 at 2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065942"/>
            <a:ext cx="13004800" cy="686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Northern America</a:t>
            </a:r>
          </a:p>
        </p:txBody>
      </p:sp>
      <p:pic>
        <p:nvPicPr>
          <p:cNvPr id="160" name="Screen Shot 2016-08-01 at 2.22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89742"/>
            <a:ext cx="13004800" cy="686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20/80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creen Shot 2016-08-01 at 2.53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577888"/>
            <a:ext cx="13004800" cy="6597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23" name="Shape 123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24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7,440,396,251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World</a:t>
            </a:r>
          </a:p>
        </p:txBody>
      </p:sp>
      <p:pic>
        <p:nvPicPr>
          <p:cNvPr id="129" name="Screen Shot 2016-08-01 at 2.39.5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961963"/>
            <a:ext cx="13004800" cy="70742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32" name="Shape 132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33" name="1556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3650" y="1384300"/>
            <a:ext cx="10477500" cy="698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–Johnny Appleseed</a:t>
            </a:r>
          </a:p>
        </p:txBody>
      </p:sp>
      <p:sp>
        <p:nvSpPr>
          <p:cNvPr id="136" name="Shape 136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“Type a quote here.” </a:t>
            </a:r>
          </a:p>
        </p:txBody>
      </p:sp>
      <p:pic>
        <p:nvPicPr>
          <p:cNvPr id="137" name="Screen Shot 2016-08-01 at 2.06.1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867" y="0"/>
            <a:ext cx="10153066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title"/>
          </p:nvPr>
        </p:nvSpPr>
        <p:spPr>
          <a:xfrm>
            <a:off x="952500" y="381000"/>
            <a:ext cx="11099800" cy="1634582"/>
          </a:xfrm>
          <a:prstGeom prst="rect">
            <a:avLst/>
          </a:prstGeom>
        </p:spPr>
        <p:txBody>
          <a:bodyPr/>
          <a:lstStyle>
            <a:lvl1pPr defTabSz="566674">
              <a:defRPr sz="7760"/>
            </a:lvl1pPr>
          </a:lstStyle>
          <a:p>
            <a:pPr/>
            <a:r>
              <a:t>World population in 2015</a:t>
            </a:r>
          </a:p>
        </p:txBody>
      </p:sp>
      <p:pic>
        <p:nvPicPr>
          <p:cNvPr id="140" name="Screen Shot 2016-08-01 at 2.24.5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58162"/>
            <a:ext cx="13004801" cy="7789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creen Shot 2016-08-01 at 2.08.14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793897"/>
            <a:ext cx="13004800" cy="81658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creen Shot 2016-08-01 at 2.10.2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9121" y="446976"/>
            <a:ext cx="8946558" cy="870724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45" name="Shape 145"/>
          <p:cNvSpPr/>
          <p:nvPr/>
        </p:nvSpPr>
        <p:spPr>
          <a:xfrm>
            <a:off x="11539360" y="8489126"/>
            <a:ext cx="11311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2015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